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60" r:id="rId5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0329A6-8F4B-41FD-8986-F4CFEDC396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5912EF5-AFAD-42A7-8F6C-94E560B3CC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9D558C-F2C9-49D8-9DE9-4A1837C3F1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8F2CC50-AFE0-4379-9493-820194CD5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4CEE769-AC12-4522-9500-267B31D61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6728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31D3D4-9815-422E-9D84-6EEFA98D1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0D3D6F7-53B0-4F33-8C16-1126D0EA7C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C6A7820-20D1-4D2D-B059-6BFD2B3F97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E07E073-3E03-4843-BE66-7FD544A44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81AB8B-2A04-42C3-ADFE-0BCC491C68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216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A940A28-B0BD-4E04-A20C-F52FED550D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0E1C07B-564E-4285-9885-5B1BF13701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D1C7CCA-2AF4-4052-957E-783E673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821C4D-AA7F-4E10-84A8-1CC6370FA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37D821-16C7-4CBF-82B6-42A6BE2DE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6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3CD71B-8ADF-4405-8C2F-6DE1334A8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F9F07A3-2C0D-4EA1-A01C-2D2459C487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7ADEB32-7290-45D9-9D1F-A115F827D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BFA9E1A-1D00-4A31-8F54-3D4A16264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824376-D360-40CC-88C0-578CD0EEC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6349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7628B4-3618-42C5-AED5-77AEC6EAA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45CC922-000F-438D-BA3D-8884D9E37C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BA4582-1F46-455E-A7B2-F48E4EB1F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14E7826-1EF4-4063-BCEE-8C6EC2D52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8E2E533-9CA3-4D5E-887A-F782303E4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08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993CB8-07A3-438B-9003-F12C49899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67FB6D3-D29C-4F2A-B198-A5C59111AA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5FBFC3-AA9B-4FB0-96B9-4BDA1A615D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F59A21C-CF38-4F0D-9ED8-5F2E00BB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19D0C49-96A6-4A48-A53D-03E1BD0C9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F156D57-D5BD-4308-997D-8654020C79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1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E3CD149-18D9-41A8-B86F-3D09D77D7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9674E36-22FE-4606-96CB-E33B141105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9595C4EC-39B0-483F-B9F6-A5D525B701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125BE619-49BF-49CF-8F73-C8B7E50230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BF8CDD5-CEE2-49A1-8A4D-90D3392045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07B765FF-23F5-4760-A2A9-0D1936C3D5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E22EB58-B3E5-4A22-88CC-F7850A4D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AA724AA-DB73-4C6B-89DE-C6CF69042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530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11499C-63FE-45B7-A42E-A35DD96083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3958BB7-18F8-49C6-BE85-E80ACFC69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A1DD6E3-104E-4C39-BA1F-21E19342C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5D56128-A30D-4F67-BDBD-867F495C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4345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E4DD73B-835C-4592-8B6E-3AFC3E186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9B93ED1-6B93-4E23-B918-58C8EF226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FA29952-B18F-461C-87EB-BEEB8EF64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4459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1EA86D-2702-464D-996B-B766E84771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F23765B-2CA9-472E-990B-8700320A8D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41B65DC-F299-473E-9CF1-066AA5FDAC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CCCF7C2-FD53-4C41-87C4-8BC5EBEBFC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F5236E6-F327-4EA2-831B-B26F1E0C99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230F8A0-A5CD-4FE4-90D4-FB5C9F65E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2FE2245-E62F-49E3-A2C6-C77F6360A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9003CCCA-6503-40D2-8691-28F0F96FE1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7589486-3243-46D1-8230-363CD9945F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0DD8A129-6274-4964-BB19-4697E4C16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9793F01-D148-41C6-AD7C-9689E88B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E5687F6-4500-433A-BF0B-2474950AC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3213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322AE407-2E3C-4C9A-939B-6E7A2134ED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18427E4-F93D-4D10-852E-4C3B60F6F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BEAA364-030C-4BBA-A6D2-F63152F913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44C46E-3821-4D3E-A3D0-F9EA1479E09F}" type="datetimeFigureOut">
              <a:rPr kumimoji="1" lang="ja-JP" altLang="en-US" smtClean="0"/>
              <a:t>2020/4/10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26FD9F-8299-4D64-8488-5397BED041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DC21699-705B-460B-9BE9-10D52EB83D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51CDB-2360-49F3-AB60-DE1FFF6FBA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190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0621" y="823374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補助金を活用した事業化概要（図）</a:t>
            </a:r>
          </a:p>
        </p:txBody>
      </p:sp>
      <p:sp>
        <p:nvSpPr>
          <p:cNvPr id="10" name="テキスト ボックス 6">
            <a:extLst>
              <a:ext uri="{FF2B5EF4-FFF2-40B4-BE49-F238E27FC236}">
                <a16:creationId xmlns:a16="http://schemas.microsoft.com/office/drawing/2014/main" id="{20FB07C7-77BE-4F56-AA60-18F24F177E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7749" y="110558"/>
            <a:ext cx="10512279" cy="64633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Ｒ２年度沖縄科学技術イノベーションシステム共同研究促進補助金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研究開発テーマ名：「　　　　　　　　　　　　　　　　　　　　　　　」</a:t>
            </a:r>
            <a:endParaRPr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r>
              <a:rPr kumimoji="1"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申請者名</a:t>
            </a:r>
            <a:r>
              <a:rPr lang="ja-JP" altLang="en-US" sz="1200" b="1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endParaRPr kumimoji="1" lang="en-US" altLang="ja-JP" sz="12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DA8975C-7D43-4A7C-A219-C3D7621E02E6}"/>
              </a:ext>
            </a:extLst>
          </p:cNvPr>
          <p:cNvSpPr txBox="1"/>
          <p:nvPr/>
        </p:nvSpPr>
        <p:spPr>
          <a:xfrm>
            <a:off x="8372749" y="1439134"/>
            <a:ext cx="3187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事業化の概要を図示してください。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（１ページ以内）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321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事業化内容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10AD7D7-30C1-4CE7-8058-25AC8A39A167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</a:t>
            </a:r>
            <a:r>
              <a:rPr kumimoji="1" lang="en-US" altLang="ja-JP" sz="1200" dirty="0">
                <a:solidFill>
                  <a:srgbClr val="FF0000"/>
                </a:solidFill>
              </a:rPr>
              <a:t>2</a:t>
            </a:r>
            <a:r>
              <a:rPr kumimoji="1" lang="ja-JP" altLang="en-US" sz="1200" dirty="0">
                <a:solidFill>
                  <a:srgbClr val="FF0000"/>
                </a:solidFill>
              </a:rPr>
              <a:t>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1040616" y="227019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②開発製品・サービスの優位性</a:t>
            </a:r>
            <a:endParaRPr lang="en-US" altLang="ja-JP" dirty="0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F072A4C2-214E-4413-8975-5D218C3A8937}"/>
              </a:ext>
            </a:extLst>
          </p:cNvPr>
          <p:cNvSpPr/>
          <p:nvPr/>
        </p:nvSpPr>
        <p:spPr>
          <a:xfrm>
            <a:off x="1055687" y="123379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①ビジネスモデルの優位性</a:t>
            </a:r>
            <a:endParaRPr kumimoji="1" lang="en-US" altLang="ja-JP" dirty="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B3D9F4C6-155E-4F98-BC1D-ECCE22009350}"/>
              </a:ext>
            </a:extLst>
          </p:cNvPr>
          <p:cNvSpPr/>
          <p:nvPr/>
        </p:nvSpPr>
        <p:spPr>
          <a:xfrm>
            <a:off x="1055687" y="367428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/>
              <a:t>③製造・販売能力</a:t>
            </a:r>
            <a:endParaRPr kumimoji="1" lang="en-US" altLang="ja-JP" dirty="0"/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7E205D6C-E163-49E4-BA7E-44F4CB8DE321}"/>
              </a:ext>
            </a:extLst>
          </p:cNvPr>
          <p:cNvSpPr/>
          <p:nvPr/>
        </p:nvSpPr>
        <p:spPr>
          <a:xfrm>
            <a:off x="1040616" y="508001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④事業化計画の採算性</a:t>
            </a:r>
          </a:p>
        </p:txBody>
      </p:sp>
    </p:spTree>
    <p:extLst>
      <p:ext uri="{BB962C8B-B14F-4D97-AF65-F5344CB8AC3E}">
        <p14:creationId xmlns:p14="http://schemas.microsoft.com/office/powerpoint/2010/main" val="26265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研究開発内容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535373" y="10491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①研究開発の</a:t>
            </a:r>
            <a:r>
              <a:rPr kumimoji="1" lang="ja-JP" altLang="en-US" dirty="0"/>
              <a:t>新規性</a:t>
            </a:r>
            <a:endParaRPr kumimoji="1"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54E3F6-68DE-45BA-AF23-5D4C4AFB0C63}"/>
              </a:ext>
            </a:extLst>
          </p:cNvPr>
          <p:cNvSpPr/>
          <p:nvPr/>
        </p:nvSpPr>
        <p:spPr>
          <a:xfrm>
            <a:off x="535373" y="245628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②研究開発の課題及び目標の明確性</a:t>
            </a:r>
            <a:endParaRPr kumimoji="1"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704CE11-98FF-47E6-815C-0EA7F375BC28}"/>
              </a:ext>
            </a:extLst>
          </p:cNvPr>
          <p:cNvSpPr/>
          <p:nvPr/>
        </p:nvSpPr>
        <p:spPr>
          <a:xfrm>
            <a:off x="535373" y="53689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</a:t>
            </a:r>
            <a:r>
              <a:rPr kumimoji="1" lang="ja-JP" altLang="en-US" dirty="0"/>
              <a:t>研究開発の遂行能力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781974-EA27-412F-B4AB-9DB8ADECA6A6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</a:t>
            </a:r>
            <a:r>
              <a:rPr kumimoji="1" lang="en-US" altLang="ja-JP" sz="1200" dirty="0">
                <a:solidFill>
                  <a:srgbClr val="FF0000"/>
                </a:solidFill>
              </a:rPr>
              <a:t>2</a:t>
            </a:r>
            <a:r>
              <a:rPr kumimoji="1" lang="ja-JP" altLang="en-US" sz="1200" dirty="0">
                <a:solidFill>
                  <a:srgbClr val="FF0000"/>
                </a:solidFill>
              </a:rPr>
              <a:t>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78AFA88-FC48-4A8C-9AD4-43165CFD51FF}"/>
              </a:ext>
            </a:extLst>
          </p:cNvPr>
          <p:cNvSpPr/>
          <p:nvPr/>
        </p:nvSpPr>
        <p:spPr>
          <a:xfrm>
            <a:off x="535373" y="398401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ja-JP" altLang="en-US" dirty="0"/>
              <a:t>③スケジュール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668539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7A827138-3D77-4B94-9D7C-FDB32D7AD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927" y="102395"/>
            <a:ext cx="6704021" cy="54927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 kern="12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 kumimoji="1" sz="4300">
                <a:solidFill>
                  <a:srgbClr val="57231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ill Sans MT" panose="020B0502020104020203" pitchFamily="34" charset="0"/>
                <a:ea typeface="HGｺﾞｼｯｸE" panose="020B0909000000000000" pitchFamily="49" charset="-128"/>
                <a:cs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ja-JP" altLang="en-US" sz="2800" dirty="0">
                <a:solidFill>
                  <a:srgbClr val="00B0F0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補助事業者の実施体制等</a:t>
            </a:r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304C4B85-6FC9-4C7C-B52A-CFB0DB5E6DDC}"/>
              </a:ext>
            </a:extLst>
          </p:cNvPr>
          <p:cNvSpPr/>
          <p:nvPr/>
        </p:nvSpPr>
        <p:spPr>
          <a:xfrm>
            <a:off x="535373" y="104912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①</a:t>
            </a:r>
            <a:r>
              <a:rPr kumimoji="1" lang="ja-JP" altLang="en-US" dirty="0"/>
              <a:t>経営状況の堅実性</a:t>
            </a:r>
            <a:endParaRPr kumimoji="1" lang="en-US" altLang="ja-JP" dirty="0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0322C8E-E7C1-49ED-A89B-C6735FA128DF}"/>
              </a:ext>
            </a:extLst>
          </p:cNvPr>
          <p:cNvSpPr/>
          <p:nvPr/>
        </p:nvSpPr>
        <p:spPr>
          <a:xfrm>
            <a:off x="535373" y="236672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②</a:t>
            </a:r>
            <a:r>
              <a:rPr kumimoji="1" lang="ja-JP" altLang="en-US" dirty="0"/>
              <a:t>資金調達能力</a:t>
            </a:r>
            <a:endParaRPr kumimoji="1" lang="en-US" altLang="ja-JP" dirty="0"/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2C54E3F6-68DE-45BA-AF23-5D4C4AFB0C63}"/>
              </a:ext>
            </a:extLst>
          </p:cNvPr>
          <p:cNvSpPr/>
          <p:nvPr/>
        </p:nvSpPr>
        <p:spPr>
          <a:xfrm>
            <a:off x="587360" y="368432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③</a:t>
            </a:r>
            <a:r>
              <a:rPr kumimoji="1" lang="ja-JP" altLang="en-US" dirty="0"/>
              <a:t>研究実施体制</a:t>
            </a:r>
            <a:endParaRPr kumimoji="1" lang="en-US" altLang="ja-JP" dirty="0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D704CE11-98FF-47E6-815C-0EA7F375BC28}"/>
              </a:ext>
            </a:extLst>
          </p:cNvPr>
          <p:cNvSpPr/>
          <p:nvPr/>
        </p:nvSpPr>
        <p:spPr>
          <a:xfrm>
            <a:off x="587360" y="521790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ja-JP" altLang="en-US" dirty="0"/>
              <a:t>④</a:t>
            </a:r>
            <a:r>
              <a:rPr kumimoji="1" lang="ja-JP" altLang="en-US" dirty="0"/>
              <a:t>本県への経済効果等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A781974-EA27-412F-B4AB-9DB8ADECA6A6}"/>
              </a:ext>
            </a:extLst>
          </p:cNvPr>
          <p:cNvSpPr txBox="1"/>
          <p:nvPr/>
        </p:nvSpPr>
        <p:spPr>
          <a:xfrm>
            <a:off x="7403828" y="1233795"/>
            <a:ext cx="38709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左の項目を記載してください。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ja-JP" altLang="en-US" sz="1200" dirty="0">
                <a:solidFill>
                  <a:srgbClr val="FF0000"/>
                </a:solidFill>
              </a:rPr>
              <a:t>　　（１ページ以内）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適宜、図・グラフ・写真等を挿入してください。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※</a:t>
            </a:r>
            <a:r>
              <a:rPr kumimoji="1" lang="ja-JP" altLang="en-US" sz="1200" dirty="0">
                <a:solidFill>
                  <a:srgbClr val="FF0000"/>
                </a:solidFill>
              </a:rPr>
              <a:t>　記入時は赤字部分は削除してください。</a:t>
            </a:r>
            <a:endParaRPr kumimoji="1" lang="en-US" altLang="ja-JP" sz="1200" dirty="0">
              <a:solidFill>
                <a:srgbClr val="FF0000"/>
              </a:solidFill>
            </a:endParaRPr>
          </a:p>
          <a:p>
            <a:endParaRPr kumimoji="1" lang="en-US" altLang="ja-JP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303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251</Words>
  <Application>Microsoft Office PowerPoint</Application>
  <PresentationFormat>ワイド画面</PresentationFormat>
  <Paragraphs>34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HGS創英角ｺﾞｼｯｸUB</vt:lpstr>
      <vt:lpstr>ＭＳ 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垣花</dc:creator>
  <cp:lastModifiedBy>PC007</cp:lastModifiedBy>
  <cp:revision>8</cp:revision>
  <cp:lastPrinted>2020-04-10T07:31:51Z</cp:lastPrinted>
  <dcterms:created xsi:type="dcterms:W3CDTF">2020-04-09T00:29:33Z</dcterms:created>
  <dcterms:modified xsi:type="dcterms:W3CDTF">2020-04-10T07:46:52Z</dcterms:modified>
</cp:coreProperties>
</file>