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Ｒ５年度沖縄イノベーション・エコシステム共同研究推進事業（共同研究）委託業務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②活用する大学の研究シーズ等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①研究内容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③新規性・優位性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4" y="5080015"/>
            <a:ext cx="954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④研究開発の目標及び計画</a:t>
            </a: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年度ごと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３年分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の達成目標・取組みも記載すること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⑤産学連携、産業応用への発展性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⑥当該分野における研究実績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⑦実施体制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60" y="52179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⑧新たな知的財産権等の獲得可能性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214</Words>
  <Application>Microsoft Office PowerPoint</Application>
  <PresentationFormat>ワイド画面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PC011</cp:lastModifiedBy>
  <cp:revision>15</cp:revision>
  <cp:lastPrinted>2022-05-20T05:10:48Z</cp:lastPrinted>
  <dcterms:created xsi:type="dcterms:W3CDTF">2020-04-09T00:29:33Z</dcterms:created>
  <dcterms:modified xsi:type="dcterms:W3CDTF">2023-04-13T01:03:47Z</dcterms:modified>
</cp:coreProperties>
</file>