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940820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研究概要（図）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Ｒ６年度沖縄イノベーション・エコシステム共同研究推進事業（共同研究）委託業務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研究テーマ名：「　　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所属機関名　及び　役職・氏名：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共同研究機関名：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271545" y="123379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研究概要を図示してください。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（各項目１ページ程度）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1040616" y="22701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②活用する大学の研究シーズ等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1055687" y="12337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①研究内容</a:t>
            </a:r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1055687" y="367428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③新規性・優位性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1040614" y="5080015"/>
            <a:ext cx="954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④研究開発の目標及び計画</a:t>
            </a:r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年度ごと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３年分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の達成目標・取組みも記載すること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⑤産学連携、産業応用への発展性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22C8E-E7C1-49ED-A89B-C6735FA128DF}"/>
              </a:ext>
            </a:extLst>
          </p:cNvPr>
          <p:cNvSpPr/>
          <p:nvPr/>
        </p:nvSpPr>
        <p:spPr>
          <a:xfrm>
            <a:off x="535373" y="23667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⑥当該分野における研究実績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87360" y="36843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⑦実施体制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87359" y="5217902"/>
            <a:ext cx="801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/>
              <a:t>⑧新たな知的財産権等の獲得および</a:t>
            </a:r>
            <a:r>
              <a:rPr lang="ja-JP" altLang="en-US" dirty="0"/>
              <a:t>ノウハウの活用方法の構想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（各項目１ページ程度）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5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220</Words>
  <Application>Microsoft Office PowerPoint</Application>
  <PresentationFormat>ワイド画面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清水</cp:lastModifiedBy>
  <cp:revision>17</cp:revision>
  <cp:lastPrinted>2022-05-20T05:10:48Z</cp:lastPrinted>
  <dcterms:created xsi:type="dcterms:W3CDTF">2020-04-09T00:29:33Z</dcterms:created>
  <dcterms:modified xsi:type="dcterms:W3CDTF">2024-04-10T06:15:54Z</dcterms:modified>
</cp:coreProperties>
</file>