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0329A6-8F4B-41FD-8986-F4CFEDC39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912EF5-AFAD-42A7-8F6C-94E560B3C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9D558C-F2C9-49D8-9DE9-4A1837C3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F2CC50-AFE0-4379-9493-820194CD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EE769-AC12-4522-9500-267B31D6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72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1D3D4-9815-422E-9D84-6EEFA98D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D3D6F7-53B0-4F33-8C16-1126D0EA7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A7820-20D1-4D2D-B059-6BFD2B3F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07E073-3E03-4843-BE66-7FD544A4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81AB8B-2A04-42C3-ADFE-0BCC491C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16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940A28-B0BD-4E04-A20C-F52FED550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E1C07B-564E-4285-9885-5B1BF137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C7CCA-2AF4-4052-957E-783E6730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821C4D-AA7F-4E10-84A8-1CC6370F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7D821-16C7-4CBF-82B6-42A6BE2D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66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CD71B-8ADF-4405-8C2F-6DE1334A8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9F07A3-2C0D-4EA1-A01C-2D2459C48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DEB32-7290-45D9-9D1F-A115F827D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FA9E1A-1D00-4A31-8F54-3D4A1626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824376-D360-40CC-88C0-578CD0EE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34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628B4-3618-42C5-AED5-77AEC6EA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5CC922-000F-438D-BA3D-8884D9E37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BA4582-1F46-455E-A7B2-F48E4EB1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E7826-1EF4-4063-BCEE-8C6EC2D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E2E533-9CA3-4D5E-887A-F782303E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8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93CB8-07A3-438B-9003-F12C4989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7FB6D3-D29C-4F2A-B198-A5C59111A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5FBFC3-AA9B-4FB0-96B9-4BDA1A615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9A21C-CF38-4F0D-9ED8-5F2E00BB0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9D0C49-96A6-4A48-A53D-03E1BD0C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156D57-D5BD-4308-997D-8654020C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1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D149-18D9-41A8-B86F-3D09D77D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674E36-22FE-4606-96CB-E33B14110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95C4EC-39B0-483F-B9F6-A5D525B70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25BE619-49BF-49CF-8F73-C8B7E5023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F8CDD5-CEE2-49A1-8A4D-90D339204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B765FF-23F5-4760-A2A9-0D1936C3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22EB58-B3E5-4A22-88CC-F7850A4D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A724AA-DB73-4C6B-89DE-C6CF6904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53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1499C-63FE-45B7-A42E-A35DD960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958BB7-18F8-49C6-BE85-E80ACFC6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1DD6E3-104E-4C39-BA1F-21E19342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D56128-A30D-4F67-BDBD-867F495C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43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E4DD73B-835C-4592-8B6E-3AFC3E18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9B93ED1-6B93-4E23-B918-58C8EF22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A29952-B18F-461C-87EB-BEEB8EF6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4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1EA86D-2702-464D-996B-B766E847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23765B-2CA9-472E-990B-8700320A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1B65DC-F299-473E-9CF1-066AA5FDA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CCF7C2-FD53-4C41-87C4-8BC5EBEB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5236E6-F327-4EA2-831B-B26F1E0C9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30F8A0-A5CD-4FE4-90D4-FB5C9F65E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E2245-E62F-49E3-A2C6-C77F6360A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003CCCA-6503-40D2-8691-28F0F96FE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589486-3243-46D1-8230-363CD9945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D8A129-6274-4964-BB19-4697E4C1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793F01-D148-41C6-AD7C-9689E88B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5687F6-4500-433A-BF0B-2474950A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32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2AE407-2E3C-4C9A-939B-6E7A2134E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8427E4-F93D-4D10-852E-4C3B60F6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EAA364-030C-4BBA-A6D2-F63152F91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4C46E-3821-4D3E-A3D0-F9EA1479E09F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26FD9F-8299-4D64-8488-5397BED04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21699-705B-460B-9BE9-10D52EB83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621" y="940820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　研究概要（図）</a:t>
            </a:r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20FB07C7-77BE-4F56-AA60-18F24F177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49" y="110558"/>
            <a:ext cx="10512279" cy="830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Ｒ６年度沖縄イノベーション・エコシステム共同研究推進事業（共同研究）委託業務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研究テーマ名：「　　　　　　」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所属機関名　及び　役職・氏名：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共同研究機関名：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A8975C-7D43-4A7C-A219-C3D7621E02E6}"/>
              </a:ext>
            </a:extLst>
          </p:cNvPr>
          <p:cNvSpPr txBox="1"/>
          <p:nvPr/>
        </p:nvSpPr>
        <p:spPr>
          <a:xfrm>
            <a:off x="8271545" y="1233794"/>
            <a:ext cx="3187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研究概要を図示してください。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（１ページ以内）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2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研究内容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0AD7D7-30C1-4CE7-8058-25AC8A39A167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（各項目１ページ程度）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1040616" y="227019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②活用する大学の研究シーズ等</a:t>
            </a:r>
            <a:endParaRPr lang="en-US" altLang="ja-JP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072A4C2-214E-4413-8975-5D218C3A8937}"/>
              </a:ext>
            </a:extLst>
          </p:cNvPr>
          <p:cNvSpPr/>
          <p:nvPr/>
        </p:nvSpPr>
        <p:spPr>
          <a:xfrm>
            <a:off x="1055687" y="123379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①研究内容</a:t>
            </a:r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3D9F4C6-155E-4F98-BC1D-ECCE22009350}"/>
              </a:ext>
            </a:extLst>
          </p:cNvPr>
          <p:cNvSpPr/>
          <p:nvPr/>
        </p:nvSpPr>
        <p:spPr>
          <a:xfrm>
            <a:off x="1055687" y="367428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③新規性・優位性</a:t>
            </a:r>
            <a:endParaRPr kumimoji="1" lang="en-US" altLang="ja-JP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E205D6C-E163-49E4-BA7E-44F4CB8DE321}"/>
              </a:ext>
            </a:extLst>
          </p:cNvPr>
          <p:cNvSpPr/>
          <p:nvPr/>
        </p:nvSpPr>
        <p:spPr>
          <a:xfrm>
            <a:off x="1040614" y="5080015"/>
            <a:ext cx="9540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④研究開発の目標及び計画</a:t>
            </a:r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年度ごと</a:t>
            </a:r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３年分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lang="ja-JP" altLang="en-US" dirty="0">
                <a:solidFill>
                  <a:srgbClr val="FF0000"/>
                </a:solidFill>
              </a:rPr>
              <a:t>の達成目標・取組みも記載すること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研究内容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535373" y="104912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⑤産学連携、産業応用への発展性</a:t>
            </a:r>
            <a:endParaRPr kumimoji="1"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322C8E-E7C1-49ED-A89B-C6735FA128DF}"/>
              </a:ext>
            </a:extLst>
          </p:cNvPr>
          <p:cNvSpPr/>
          <p:nvPr/>
        </p:nvSpPr>
        <p:spPr>
          <a:xfrm>
            <a:off x="535373" y="236672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⑥当該分野における研究実績</a:t>
            </a:r>
            <a:endParaRPr kumimoji="1" lang="en-US" altLang="ja-JP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54E3F6-68DE-45BA-AF23-5D4C4AFB0C63}"/>
              </a:ext>
            </a:extLst>
          </p:cNvPr>
          <p:cNvSpPr/>
          <p:nvPr/>
        </p:nvSpPr>
        <p:spPr>
          <a:xfrm>
            <a:off x="587360" y="368432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⑦実施体制</a:t>
            </a:r>
            <a:endParaRPr kumimoji="1"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04CE11-98FF-47E6-815C-0EA7F375BC28}"/>
              </a:ext>
            </a:extLst>
          </p:cNvPr>
          <p:cNvSpPr/>
          <p:nvPr/>
        </p:nvSpPr>
        <p:spPr>
          <a:xfrm>
            <a:off x="587359" y="5217902"/>
            <a:ext cx="8019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dirty="0"/>
              <a:t>⑧新たな知的財産権等の獲得および</a:t>
            </a:r>
            <a:r>
              <a:rPr lang="ja-JP" altLang="en-US" dirty="0"/>
              <a:t>ノウハウの活用方法の構想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781974-EA27-412F-B4AB-9DB8ADECA6A6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（各項目１ページ程度）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85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220</Words>
  <Application>Microsoft Office PowerPoint</Application>
  <PresentationFormat>ワイド画面</PresentationFormat>
  <Paragraphs>26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HGS創英角ｺﾞｼｯｸUB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垣花</dc:creator>
  <cp:lastModifiedBy>清水</cp:lastModifiedBy>
  <cp:revision>17</cp:revision>
  <cp:lastPrinted>2022-05-20T05:10:48Z</cp:lastPrinted>
  <dcterms:created xsi:type="dcterms:W3CDTF">2020-04-09T00:29:33Z</dcterms:created>
  <dcterms:modified xsi:type="dcterms:W3CDTF">2024-04-10T06:15:54Z</dcterms:modified>
</cp:coreProperties>
</file>