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Ｒ７年度沖縄イノベーション・エコシステム共同研究推進事業（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出口志向型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4" y="5080015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２年分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⑤産学連携、産業応用への発展性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⑥当該分野における研究実績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⑦実施体制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59" y="5217902"/>
            <a:ext cx="801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/>
              <a:t>⑧新たな知的財産権等の獲得および</a:t>
            </a:r>
            <a:r>
              <a:rPr lang="ja-JP" altLang="en-US" dirty="0"/>
              <a:t>ノウハウの活用方法の構想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220</Words>
  <Application>Microsoft Office PowerPoint</Application>
  <PresentationFormat>ワイド画面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003 OSTC</cp:lastModifiedBy>
  <cp:revision>20</cp:revision>
  <cp:lastPrinted>2022-05-20T05:10:48Z</cp:lastPrinted>
  <dcterms:created xsi:type="dcterms:W3CDTF">2020-04-09T00:29:33Z</dcterms:created>
  <dcterms:modified xsi:type="dcterms:W3CDTF">2025-04-02T00:38:54Z</dcterms:modified>
</cp:coreProperties>
</file>