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823374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補助金を活用した事業化概要（図）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Ｒ７年度沖縄イノベーション・エコシステム共同研究推進</a:t>
            </a:r>
            <a:r>
              <a:rPr kumimoji="1" lang="ja-JP" altLang="en-US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補助金（事業化促進）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研究開発テーマ名：「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申請者名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372749" y="143913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事業化の概要を図示してください。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事業化内容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②開発製品・サービスの優位性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①ビジネスモデルの優位性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③製造・販売能力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6" y="508001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④事業化計画の採算性</a:t>
            </a: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　研究開発内容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①研究開発の</a:t>
            </a:r>
            <a:r>
              <a:rPr kumimoji="1" lang="ja-JP" altLang="en-US" dirty="0"/>
              <a:t>新規性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35373" y="24562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②研究開発の課題及び目標の明確性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35373" y="36787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③研究開発の遂行能力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8AFA88-FC48-4A8C-9AD4-43165CFD51FF}"/>
              </a:ext>
            </a:extLst>
          </p:cNvPr>
          <p:cNvSpPr/>
          <p:nvPr/>
        </p:nvSpPr>
        <p:spPr>
          <a:xfrm>
            <a:off x="535373" y="50250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</a:t>
            </a:r>
            <a:r>
              <a:rPr kumimoji="1" lang="ja-JP" altLang="en-US" dirty="0"/>
              <a:t>スケジュール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47" y="11763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　補助事業者の実施体制等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</a:t>
            </a:r>
            <a:r>
              <a:rPr kumimoji="1" lang="ja-JP" altLang="en-US" dirty="0"/>
              <a:t>経営状況の堅実性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資金調達能力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③</a:t>
            </a:r>
            <a:r>
              <a:rPr kumimoji="1" lang="ja-JP" altLang="en-US" dirty="0"/>
              <a:t>研究実施体制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60" y="52179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</a:t>
            </a:r>
            <a:r>
              <a:rPr kumimoji="1" lang="ja-JP" altLang="en-US" dirty="0"/>
              <a:t>本県への経済効果等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33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256</Words>
  <Application>Microsoft Office PowerPoint</Application>
  <PresentationFormat>ワイド画面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003 OSTC</cp:lastModifiedBy>
  <cp:revision>17</cp:revision>
  <cp:lastPrinted>2022-05-18T12:08:43Z</cp:lastPrinted>
  <dcterms:created xsi:type="dcterms:W3CDTF">2020-04-09T00:29:33Z</dcterms:created>
  <dcterms:modified xsi:type="dcterms:W3CDTF">2025-04-02T00:42:42Z</dcterms:modified>
</cp:coreProperties>
</file>