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3" Type="http://schemas.openxmlformats.org/officeDocument/2006/relationships/slide" Target="slides/slide2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0329A6-8F4B-41FD-8986-F4CFEDC396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5912EF5-AFAD-42A7-8F6C-94E560B3CC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9D558C-F2C9-49D8-9DE9-4A1837C3F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F2CC50-AFE0-4379-9493-820194CD5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CEE769-AC12-4522-9500-267B31D61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6728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31D3D4-9815-422E-9D84-6EEFA98D1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0D3D6F7-53B0-4F33-8C16-1126D0EA7C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6A7820-20D1-4D2D-B059-6BFD2B3F9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07E073-3E03-4843-BE66-7FD544A44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81AB8B-2A04-42C3-ADFE-0BCC491C6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2169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A940A28-B0BD-4E04-A20C-F52FED550D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0E1C07B-564E-4285-9885-5B1BF13701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1C7CCA-2AF4-4052-957E-783E67300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821C4D-AA7F-4E10-84A8-1CC6370FA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37D821-16C7-4CBF-82B6-42A6BE2DE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0662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3CD71B-8ADF-4405-8C2F-6DE1334A8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F9F07A3-2C0D-4EA1-A01C-2D2459C48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ADEB32-7290-45D9-9D1F-A115F827D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FA9E1A-1D00-4A31-8F54-3D4A16264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824376-D360-40CC-88C0-578CD0EEC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349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7628B4-3618-42C5-AED5-77AEC6EAA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45CC922-000F-438D-BA3D-8884D9E37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BA4582-1F46-455E-A7B2-F48E4EB1F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4E7826-1EF4-4063-BCEE-8C6EC2D52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E2E533-9CA3-4D5E-887A-F782303E4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1088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993CB8-07A3-438B-9003-F12C49899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7FB6D3-D29C-4F2A-B198-A5C59111AA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25FBFC3-AA9B-4FB0-96B9-4BDA1A615D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59A21C-CF38-4F0D-9ED8-5F2E00BB0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19D0C49-96A6-4A48-A53D-03E1BD0C9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F156D57-D5BD-4308-997D-8654020C7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18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3CD149-18D9-41A8-B86F-3D09D77D7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674E36-22FE-4606-96CB-E33B14110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595C4EC-39B0-483F-B9F6-A5D525B701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25BE619-49BF-49CF-8F73-C8B7E50230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BF8CDD5-CEE2-49A1-8A4D-90D3392045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7B765FF-23F5-4760-A2A9-0D1936C3D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E22EB58-B3E5-4A22-88CC-F7850A4D9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AA724AA-DB73-4C6B-89DE-C6CF69042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530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11499C-63FE-45B7-A42E-A35DD9608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3958BB7-18F8-49C6-BE85-E80ACFC69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A1DD6E3-104E-4C39-BA1F-21E19342C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5D56128-A30D-4F67-BDBD-867F495C8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1434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E4DD73B-835C-4592-8B6E-3AFC3E186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9B93ED1-6B93-4E23-B918-58C8EF226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A29952-B18F-461C-87EB-BEEB8EF64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459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1EA86D-2702-464D-996B-B766E8477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F23765B-2CA9-472E-990B-8700320A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41B65DC-F299-473E-9CF1-066AA5FDAC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CCCF7C2-FD53-4C41-87C4-8BC5EBEBF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F5236E6-F327-4EA2-831B-B26F1E0C9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30F8A0-A5CD-4FE4-90D4-FB5C9F65E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FE2245-E62F-49E3-A2C6-C77F6360A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003CCCA-6503-40D2-8691-28F0F96FE1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589486-3243-46D1-8230-363CD9945F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D8A129-6274-4964-BB19-4697E4C16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9793F01-D148-41C6-AD7C-9689E88B3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E5687F6-4500-433A-BF0B-2474950AC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3321377"/>
      </p:ext>
    </p:extLst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22AE407-2E3C-4C9A-939B-6E7A2134E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18427E4-F93D-4D10-852E-4C3B60F6FB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EAA364-030C-4BBA-A6D2-F63152F913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4C46E-3821-4D3E-A3D0-F9EA1479E09F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26FD9F-8299-4D64-8488-5397BED041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C21699-705B-460B-9BE9-10D52EB83D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190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A827138-3D77-4B94-9D7C-FDB32D7AD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0621" y="940820"/>
            <a:ext cx="6704021" cy="549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 kern="12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ja-JP" altLang="en-US" sz="2800" dirty="0">
                <a:solidFill>
                  <a:srgbClr val="00B0F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　研究概要（図）</a:t>
            </a:r>
          </a:p>
        </p:txBody>
      </p:sp>
      <p:sp>
        <p:nvSpPr>
          <p:cNvPr id="10" name="テキスト ボックス 6">
            <a:extLst>
              <a:ext uri="{FF2B5EF4-FFF2-40B4-BE49-F238E27FC236}">
                <a16:creationId xmlns:a16="http://schemas.microsoft.com/office/drawing/2014/main" id="{20FB07C7-77BE-4F56-AA60-18F24F177E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7749" y="110558"/>
            <a:ext cx="10512279" cy="830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Ｒ７年度沖縄イノベーション・エコシステム共同研究推進事業（</a:t>
            </a:r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シーズ育成　初期段階・若手</a:t>
            </a:r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）委託業務</a:t>
            </a:r>
            <a:endParaRPr kumimoji="1"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研究テーマ名：「　　　　　　」</a:t>
            </a:r>
            <a:endParaRPr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所属機関名　及び　役職・氏名：</a:t>
            </a:r>
            <a:endParaRPr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共同研究機関名：</a:t>
            </a:r>
            <a:endParaRPr kumimoji="1"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DA8975C-7D43-4A7C-A219-C3D7621E02E6}"/>
              </a:ext>
            </a:extLst>
          </p:cNvPr>
          <p:cNvSpPr txBox="1"/>
          <p:nvPr/>
        </p:nvSpPr>
        <p:spPr>
          <a:xfrm>
            <a:off x="8271545" y="1233794"/>
            <a:ext cx="3187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研究概要を図示してください。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　　（１ページ以内）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記入時は赤字部分は削除してください。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072A4C2-214E-4413-8975-5D218C3A8937}"/>
              </a:ext>
            </a:extLst>
          </p:cNvPr>
          <p:cNvSpPr/>
          <p:nvPr/>
        </p:nvSpPr>
        <p:spPr>
          <a:xfrm>
            <a:off x="306750" y="158641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/>
              <a:t>①研究内容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97321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A827138-3D77-4B94-9D7C-FDB32D7AD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7927" y="102395"/>
            <a:ext cx="6704021" cy="549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 kern="12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ja-JP" altLang="en-US" sz="2800" dirty="0">
                <a:solidFill>
                  <a:srgbClr val="00B0F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２　研究内容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10AD7D7-30C1-4CE7-8058-25AC8A39A167}"/>
              </a:ext>
            </a:extLst>
          </p:cNvPr>
          <p:cNvSpPr txBox="1"/>
          <p:nvPr/>
        </p:nvSpPr>
        <p:spPr>
          <a:xfrm>
            <a:off x="7931324" y="939034"/>
            <a:ext cx="3870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②・③・④を吸入してください（１ページ以内）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適宜、図・グラフ・写真等を挿入してください。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記入時は赤字部分は削除してください。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endParaRPr kumimoji="1" lang="en-US" altLang="ja-JP" sz="1200" dirty="0">
              <a:solidFill>
                <a:srgbClr val="FF0000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04C4B85-6FC9-4C7C-B52A-CFB0DB5E6DDC}"/>
              </a:ext>
            </a:extLst>
          </p:cNvPr>
          <p:cNvSpPr/>
          <p:nvPr/>
        </p:nvSpPr>
        <p:spPr>
          <a:xfrm>
            <a:off x="326513" y="98520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/>
              <a:t>②活用する大学の研究シーズ等</a:t>
            </a:r>
            <a:endParaRPr lang="en-US" altLang="ja-JP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3D9F4C6-155E-4F98-BC1D-ECCE22009350}"/>
              </a:ext>
            </a:extLst>
          </p:cNvPr>
          <p:cNvSpPr/>
          <p:nvPr/>
        </p:nvSpPr>
        <p:spPr>
          <a:xfrm>
            <a:off x="326513" y="2496510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③新規性・優位性</a:t>
            </a:r>
            <a:endParaRPr kumimoji="1" lang="en-US" altLang="ja-JP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E205D6C-E163-49E4-BA7E-44F4CB8DE321}"/>
              </a:ext>
            </a:extLst>
          </p:cNvPr>
          <p:cNvSpPr/>
          <p:nvPr/>
        </p:nvSpPr>
        <p:spPr>
          <a:xfrm>
            <a:off x="326513" y="3992159"/>
            <a:ext cx="95402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④研究開発の目標及び計画</a:t>
            </a:r>
            <a:r>
              <a:rPr lang="en-US" altLang="ja-JP" dirty="0">
                <a:solidFill>
                  <a:srgbClr val="FF0000"/>
                </a:solidFill>
              </a:rPr>
              <a:t>【</a:t>
            </a:r>
            <a:r>
              <a:rPr lang="ja-JP" altLang="en-US" dirty="0">
                <a:solidFill>
                  <a:srgbClr val="FF0000"/>
                </a:solidFill>
              </a:rPr>
              <a:t>年度ごと</a:t>
            </a:r>
            <a:r>
              <a:rPr lang="en-US" altLang="ja-JP" dirty="0">
                <a:solidFill>
                  <a:srgbClr val="FF0000"/>
                </a:solidFill>
              </a:rPr>
              <a:t>(</a:t>
            </a:r>
            <a:r>
              <a:rPr lang="ja-JP" altLang="en-US" dirty="0">
                <a:solidFill>
                  <a:srgbClr val="FF0000"/>
                </a:solidFill>
              </a:rPr>
              <a:t>２年分</a:t>
            </a:r>
            <a:r>
              <a:rPr lang="en-US" altLang="ja-JP" dirty="0">
                <a:solidFill>
                  <a:srgbClr val="FF0000"/>
                </a:solidFill>
              </a:rPr>
              <a:t>)</a:t>
            </a:r>
            <a:r>
              <a:rPr lang="ja-JP" altLang="en-US" dirty="0">
                <a:solidFill>
                  <a:srgbClr val="FF0000"/>
                </a:solidFill>
              </a:rPr>
              <a:t>の達成目標・取組みも記載すること</a:t>
            </a:r>
            <a:r>
              <a:rPr lang="en-US" altLang="ja-JP" dirty="0">
                <a:solidFill>
                  <a:srgbClr val="FF0000"/>
                </a:solidFill>
              </a:rPr>
              <a:t>】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5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146</Words>
  <Application>Microsoft Office PowerPoint</Application>
  <PresentationFormat>ワイド画面</PresentationFormat>
  <Paragraphs>16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HGS創英角ｺﾞｼｯｸUB</vt:lpstr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垣花</dc:creator>
  <cp:lastModifiedBy>003 OSTC</cp:lastModifiedBy>
  <cp:revision>22</cp:revision>
  <cp:lastPrinted>2022-05-20T05:10:48Z</cp:lastPrinted>
  <dcterms:created xsi:type="dcterms:W3CDTF">2020-04-09T00:29:33Z</dcterms:created>
  <dcterms:modified xsi:type="dcterms:W3CDTF">2025-04-02T00:37:44Z</dcterms:modified>
</cp:coreProperties>
</file>